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1" r:id="rId2"/>
    <p:sldId id="282" r:id="rId3"/>
    <p:sldId id="276" r:id="rId4"/>
    <p:sldId id="265" r:id="rId5"/>
    <p:sldId id="267" r:id="rId6"/>
    <p:sldId id="268" r:id="rId7"/>
    <p:sldId id="269" r:id="rId8"/>
    <p:sldId id="273" r:id="rId9"/>
    <p:sldId id="271" r:id="rId10"/>
    <p:sldId id="277" r:id="rId11"/>
    <p:sldId id="260" r:id="rId12"/>
    <p:sldId id="270" r:id="rId13"/>
    <p:sldId id="272" r:id="rId14"/>
    <p:sldId id="274" r:id="rId15"/>
    <p:sldId id="275" r:id="rId16"/>
    <p:sldId id="278" r:id="rId17"/>
    <p:sldId id="279" r:id="rId18"/>
    <p:sldId id="280" r:id="rId19"/>
    <p:sldId id="266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Matilda" panose="020B0604020202020204" charset="0"/>
      <p:regular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000"/>
    <a:srgbClr val="660066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542" autoAdjust="0"/>
    <p:restoredTop sz="94660"/>
  </p:normalViewPr>
  <p:slideViewPr>
    <p:cSldViewPr>
      <p:cViewPr varScale="1">
        <p:scale>
          <a:sx n="69" d="100"/>
          <a:sy n="69" d="100"/>
        </p:scale>
        <p:origin x="7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11.05.2020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s://ds04.infourok.ru/uploads/ex/1190/00050717-adc731a9/640/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4" y="142852"/>
            <a:ext cx="8845581" cy="6572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79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ds03.infourok.ru/uploads/ex/1316/0002497d-cc30f0a1/1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142852"/>
            <a:ext cx="8774143" cy="6572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fs00.infourok.ru/images/doc/142/164578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142852"/>
            <a:ext cx="8845581" cy="650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4.infourok.ru/uploads/ex/0f93/0009faa2-aaf80d45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214290"/>
            <a:ext cx="8845581" cy="6500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83654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s://ds04.infourok.ru/uploads/ex/0f93/0009faa2-aaf80d45/img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214290"/>
            <a:ext cx="8774143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znanio.ru/static/files/cache/03/4c/034c6402d7062abbc241fc9875ba4d4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4" y="214290"/>
            <a:ext cx="8845581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s://arhivurokov.ru/videouroki/html/2017/04/14/v_58f0b2c08bd78/img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142852"/>
            <a:ext cx="8774144" cy="65008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fs00.infourok.ru/images/doc/229/53488/1/img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142852"/>
            <a:ext cx="8774143" cy="650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fs00.infourok.ru/images/doc/142/164578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214290"/>
            <a:ext cx="8774143" cy="650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fs00.infourok.ru/images/doc/142/164578/img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214290"/>
            <a:ext cx="8845581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1691680" y="2078376"/>
            <a:ext cx="5760640" cy="3378685"/>
            <a:chOff x="607288" y="-815361"/>
            <a:chExt cx="7925152" cy="48704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5324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rgbClr val="0070C0"/>
                </a:solidFill>
                <a:latin typeface="Matilda" pitchFamily="2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478317"/>
              <a:ext cx="6491880" cy="576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rgbClr val="0070C0"/>
                </a:solidFill>
                <a:latin typeface="Matilda" pitchFamily="2" charset="0"/>
                <a:cs typeface="Arial" charset="0"/>
              </a:endParaRPr>
            </a:p>
          </p:txBody>
        </p:sp>
      </p:grpSp>
      <p:pic>
        <p:nvPicPr>
          <p:cNvPr id="1026" name="Picture 2" descr="https://fs00.infourok.ru/images/doc/142/164578/img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214290"/>
            <a:ext cx="8774143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900igr.net/up/datas/104397/0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214290"/>
            <a:ext cx="8774143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s://svitppt.com.ua/images/57/56670/960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214290"/>
            <a:ext cx="8774143" cy="650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fs00.infourok.ru/images/doc/176/202083/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142852"/>
            <a:ext cx="8845581" cy="650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ds04.infourok.ru/uploads/ex/0a6c/00174f73-8aad8b79/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142852"/>
            <a:ext cx="8845581" cy="6572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mages.myshared.ru/4/145117/slide_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4" y="214290"/>
            <a:ext cx="8845581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rhivurokov.ru/kopilka/uploads/user_file_57b6ec00e5fc4/img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4" y="142852"/>
            <a:ext cx="8845581" cy="6572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myslide.ru/documents_3/d1e3e72140b234f4d051c1fd91897220/im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4" y="214290"/>
            <a:ext cx="8774143" cy="650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fs00.infourok.ru/images/doc/142/164578/img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142852"/>
            <a:ext cx="8774143" cy="6572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8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0</Words>
  <Application>Microsoft Office PowerPoint</Application>
  <PresentationFormat>Экран (4:3)</PresentationFormat>
  <Paragraphs>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Calibri</vt:lpstr>
      <vt:lpstr>Matilda</vt:lpstr>
      <vt:lpstr>Arial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Тетрадь на спирали</dc:title>
  <dc:creator>Фокина Лидия Петровна</dc:creator>
  <cp:keywords>Шаблон презентации</cp:keywords>
  <cp:lastModifiedBy>User11</cp:lastModifiedBy>
  <cp:revision>93</cp:revision>
  <dcterms:created xsi:type="dcterms:W3CDTF">2014-07-06T18:18:01Z</dcterms:created>
  <dcterms:modified xsi:type="dcterms:W3CDTF">2020-05-11T17:10:38Z</dcterms:modified>
</cp:coreProperties>
</file>